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4.jpg" ContentType="image/png"/>
  <Override PartName="/ppt/media/image45.jpg" ContentType="image/png"/>
  <Override PartName="/ppt/media/image46.jpg" ContentType="image/png"/>
  <Override PartName="/ppt/media/image47.jpg" ContentType="image/png"/>
  <Override PartName="/ppt/media/image49.jpg" ContentType="image/png"/>
  <Override PartName="/ppt/media/image50.JPG" ContentType="image/png"/>
  <Override PartName="/ppt/media/image53.jpg" ContentType="image/png"/>
  <Override PartName="/ppt/media/image56.jpg" ContentType="image/png"/>
  <Override PartName="/ppt/media/image5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42" r:id="rId12"/>
    <p:sldId id="344" r:id="rId13"/>
    <p:sldId id="339" r:id="rId14"/>
    <p:sldId id="345" r:id="rId15"/>
    <p:sldId id="312" r:id="rId16"/>
    <p:sldId id="313" r:id="rId17"/>
    <p:sldId id="295" r:id="rId18"/>
    <p:sldId id="288" r:id="rId19"/>
    <p:sldId id="296" r:id="rId20"/>
    <p:sldId id="338" r:id="rId21"/>
    <p:sldId id="343" r:id="rId22"/>
    <p:sldId id="341" r:id="rId23"/>
    <p:sldId id="320" r:id="rId24"/>
    <p:sldId id="325" r:id="rId25"/>
    <p:sldId id="326" r:id="rId26"/>
    <p:sldId id="334" r:id="rId27"/>
    <p:sldId id="335" r:id="rId28"/>
    <p:sldId id="321" r:id="rId29"/>
    <p:sldId id="315" r:id="rId30"/>
    <p:sldId id="306" r:id="rId31"/>
    <p:sldId id="328" r:id="rId32"/>
    <p:sldId id="316" r:id="rId33"/>
    <p:sldId id="317" r:id="rId34"/>
    <p:sldId id="329" r:id="rId35"/>
    <p:sldId id="330" r:id="rId36"/>
    <p:sldId id="310" r:id="rId37"/>
    <p:sldId id="311" r:id="rId38"/>
    <p:sldId id="280" r:id="rId39"/>
    <p:sldId id="264" r:id="rId40"/>
    <p:sldId id="290" r:id="rId41"/>
    <p:sldId id="276" r:id="rId42"/>
    <p:sldId id="297" r:id="rId43"/>
    <p:sldId id="298" r:id="rId44"/>
    <p:sldId id="299" r:id="rId45"/>
    <p:sldId id="292" r:id="rId46"/>
    <p:sldId id="300" r:id="rId47"/>
    <p:sldId id="302" r:id="rId48"/>
    <p:sldId id="303" r:id="rId49"/>
    <p:sldId id="304" r:id="rId50"/>
    <p:sldId id="307" r:id="rId51"/>
    <p:sldId id="308" r:id="rId52"/>
    <p:sldId id="284" r:id="rId53"/>
    <p:sldId id="257" r:id="rId54"/>
    <p:sldId id="259" r:id="rId55"/>
    <p:sldId id="289" r:id="rId56"/>
    <p:sldId id="283" r:id="rId57"/>
    <p:sldId id="285" r:id="rId58"/>
    <p:sldId id="293" r:id="rId59"/>
    <p:sldId id="294" r:id="rId60"/>
    <p:sldId id="260" r:id="rId61"/>
    <p:sldId id="287" r:id="rId62"/>
    <p:sldId id="263" r:id="rId63"/>
    <p:sldId id="286" r:id="rId64"/>
    <p:sldId id="281" r:id="rId65"/>
    <p:sldId id="282" r:id="rId66"/>
    <p:sldId id="277" r:id="rId67"/>
    <p:sldId id="274" r:id="rId68"/>
    <p:sldId id="275" r:id="rId69"/>
    <p:sldId id="272" r:id="rId70"/>
    <p:sldId id="273" r:id="rId71"/>
    <p:sldId id="266" r:id="rId72"/>
    <p:sldId id="271" r:id="rId73"/>
    <p:sldId id="270" r:id="rId74"/>
    <p:sldId id="268" r:id="rId75"/>
    <p:sldId id="265" r:id="rId76"/>
  </p:sldIdLst>
  <p:sldSz cx="9144000" cy="6858000" type="screen4x3"/>
  <p:notesSz cx="6858000" cy="9144000"/>
  <p:embeddedFontLst>
    <p:embeddedFont>
      <p:font typeface="Roboto" panose="020B0604020202020204" charset="0"/>
      <p:regular r:id="rId77"/>
      <p:bold r:id="rId78"/>
      <p:italic r:id="rId79"/>
      <p:boldItalic r:id="rId80"/>
    </p:embeddedFont>
    <p:embeddedFont>
      <p:font typeface="Roboto Condensed Light" panose="020B0604020202020204" charset="0"/>
      <p:regular r:id="rId81"/>
      <p:italic r:id="rId8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2009" autoAdjust="0"/>
  </p:normalViewPr>
  <p:slideViewPr>
    <p:cSldViewPr snapToGrid="0" snapToObjects="1">
      <p:cViewPr varScale="1">
        <p:scale>
          <a:sx n="105" d="100"/>
          <a:sy n="105" d="100"/>
        </p:scale>
        <p:origin x="186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font" Target="fonts/font3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4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11/23/2020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STRAIN SENSOR</a:t>
            </a:r>
          </a:p>
        </p:txBody>
      </p:sp>
    </p:spTree>
    <p:extLst>
      <p:ext uri="{BB962C8B-B14F-4D97-AF65-F5344CB8AC3E}">
        <p14:creationId xmlns:p14="http://schemas.microsoft.com/office/powerpoint/2010/main" val="417997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Strain Sensor: Round #1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sitting, car, street, table&#10;&#10;Description automatically generated">
            <a:extLst>
              <a:ext uri="{FF2B5EF4-FFF2-40B4-BE49-F238E27FC236}">
                <a16:creationId xmlns:a16="http://schemas.microsoft.com/office/drawing/2014/main" id="{05DD8A8F-B217-4984-AEAB-43E1696B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2" t="28180" r="33736" b="34127"/>
          <a:stretch/>
        </p:blipFill>
        <p:spPr>
          <a:xfrm>
            <a:off x="6061795" y="990570"/>
            <a:ext cx="2933329" cy="4084972"/>
          </a:xfrm>
          <a:prstGeom prst="rect">
            <a:avLst/>
          </a:prstGeom>
        </p:spPr>
      </p:pic>
      <p:pic>
        <p:nvPicPr>
          <p:cNvPr id="9" name="Picture 8" descr="A picture containing bed, sitting, laying, covered&#10;&#10;Description automatically generated">
            <a:extLst>
              <a:ext uri="{FF2B5EF4-FFF2-40B4-BE49-F238E27FC236}">
                <a16:creationId xmlns:a16="http://schemas.microsoft.com/office/drawing/2014/main" id="{5FF4B150-8757-4F52-A2F0-B52A364F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8" t="28181" r="33799" b="11594"/>
          <a:stretch/>
        </p:blipFill>
        <p:spPr>
          <a:xfrm>
            <a:off x="3993558" y="1158532"/>
            <a:ext cx="1684865" cy="3749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B5CFA1-A4B2-4CD8-9282-A8C0E3B0253B}"/>
              </a:ext>
            </a:extLst>
          </p:cNvPr>
          <p:cNvSpPr txBox="1"/>
          <p:nvPr/>
        </p:nvSpPr>
        <p:spPr>
          <a:xfrm>
            <a:off x="5266944" y="5993407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Broken pads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3C52-C706-4E33-A1EC-14BB87D82465}"/>
              </a:ext>
            </a:extLst>
          </p:cNvPr>
          <p:cNvSpPr txBox="1"/>
          <p:nvPr/>
        </p:nvSpPr>
        <p:spPr>
          <a:xfrm>
            <a:off x="3299798" y="5776776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enough nano-wires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E4EB3C-C4A2-4C73-9BE0-72F83EAFF193}"/>
              </a:ext>
            </a:extLst>
          </p:cNvPr>
          <p:cNvCxnSpPr>
            <a:stCxn id="12" idx="0"/>
          </p:cNvCxnSpPr>
          <p:nvPr/>
        </p:nvCxnSpPr>
        <p:spPr>
          <a:xfrm flipV="1">
            <a:off x="4067894" y="4544568"/>
            <a:ext cx="504106" cy="1232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6BE57D-A00B-4A2D-B90D-7AE6AC68545C}"/>
              </a:ext>
            </a:extLst>
          </p:cNvPr>
          <p:cNvCxnSpPr>
            <a:stCxn id="10" idx="0"/>
          </p:cNvCxnSpPr>
          <p:nvPr/>
        </p:nvCxnSpPr>
        <p:spPr>
          <a:xfrm flipV="1">
            <a:off x="6035040" y="4544568"/>
            <a:ext cx="1938528" cy="1448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Sensor: Round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Conductivity Test: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PDMS: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ASSEMBLY: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ENCAPSULATION: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DF01281-D31F-4414-AF36-47390E75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06266"/>
            <a:ext cx="3429000" cy="45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Conductivity test and characterization</a:t>
            </a:r>
          </a:p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(11/23/20 – 11/30/20)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674920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12/07-12/14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12/14-12/21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12/21-12/28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12/28-1/4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-HARDWARE DEBUGGING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noStrike" dirty="0"/>
                        <a:t>-STRAIN SENSOR MANUFACTURING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4977393" y="4717631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3C62F28-6D29-45FA-9502-3F726A120D26}"/>
              </a:ext>
            </a:extLst>
          </p:cNvPr>
          <p:cNvSpPr/>
          <p:nvPr/>
        </p:nvSpPr>
        <p:spPr>
          <a:xfrm>
            <a:off x="4291063" y="466769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638C07B-1BB8-4CF7-B8F2-B8B17FAA372C}"/>
              </a:ext>
            </a:extLst>
          </p:cNvPr>
          <p:cNvSpPr/>
          <p:nvPr/>
        </p:nvSpPr>
        <p:spPr>
          <a:xfrm>
            <a:off x="4270158" y="265933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D2A2ECCC-F8A5-46D8-B4A2-CFA45F3B81B0}"/>
              </a:ext>
            </a:extLst>
          </p:cNvPr>
          <p:cNvSpPr/>
          <p:nvPr/>
        </p:nvSpPr>
        <p:spPr>
          <a:xfrm>
            <a:off x="4291062" y="532339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CA8F63-42FD-4EF4-8025-C71582966DAA}"/>
              </a:ext>
            </a:extLst>
          </p:cNvPr>
          <p:cNvSpPr/>
          <p:nvPr/>
        </p:nvSpPr>
        <p:spPr>
          <a:xfrm>
            <a:off x="4974409" y="53794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1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3mm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Finals</a:t>
            </a:r>
          </a:p>
          <a:p>
            <a:r>
              <a:rPr lang="en-US" dirty="0"/>
              <a:t>LP ECG</a:t>
            </a:r>
          </a:p>
          <a:p>
            <a:pPr lvl="1"/>
            <a:r>
              <a:rPr lang="en-US" dirty="0"/>
              <a:t>Firmware development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CB95922-3B13-41D2-BBCF-092AE85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19192" r="11700" b="25994"/>
          <a:stretch/>
        </p:blipFill>
        <p:spPr>
          <a:xfrm>
            <a:off x="3844029" y="3636547"/>
            <a:ext cx="3968496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40F-3804-4867-9F90-4BEAC6D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4AB-7597-4332-BA16-265D20AE1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649403" cy="4961480"/>
          </a:xfrm>
        </p:spPr>
        <p:txBody>
          <a:bodyPr/>
          <a:lstStyle/>
          <a:p>
            <a:r>
              <a:rPr lang="en-US" dirty="0"/>
              <a:t>ECG</a:t>
            </a:r>
          </a:p>
          <a:p>
            <a:pPr lvl="1"/>
            <a:r>
              <a:rPr lang="en-US" strike="sngStrike" dirty="0"/>
              <a:t>MAX30003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FRAM</a:t>
            </a:r>
          </a:p>
          <a:p>
            <a:pPr lvl="1"/>
            <a:r>
              <a:rPr lang="en-US" strike="sngStrike" dirty="0"/>
              <a:t>CY15B108QI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NRF52</a:t>
            </a:r>
          </a:p>
          <a:p>
            <a:pPr lvl="1"/>
            <a:r>
              <a:rPr lang="en-US" dirty="0"/>
              <a:t>BLE</a:t>
            </a:r>
          </a:p>
          <a:p>
            <a:pPr lvl="1"/>
            <a:r>
              <a:rPr lang="en-US" dirty="0"/>
              <a:t>Power Optimization</a:t>
            </a:r>
          </a:p>
          <a:p>
            <a:pPr lvl="1"/>
            <a:r>
              <a:rPr lang="en-US" strike="sngStrike" dirty="0"/>
              <a:t>RTC</a:t>
            </a:r>
          </a:p>
        </p:txBody>
      </p:sp>
    </p:spTree>
    <p:extLst>
      <p:ext uri="{BB962C8B-B14F-4D97-AF65-F5344CB8AC3E}">
        <p14:creationId xmlns:p14="http://schemas.microsoft.com/office/powerpoint/2010/main" val="15898547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3548</TotalTime>
  <Words>2552</Words>
  <Application>Microsoft Office PowerPoint</Application>
  <PresentationFormat>On-screen Show (4:3)</PresentationFormat>
  <Paragraphs>583</Paragraphs>
  <Slides>73</Slides>
  <Notes>0</Notes>
  <HiddenSlides>58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Firmware</vt:lpstr>
      <vt:lpstr>STRAIN SENSOR</vt:lpstr>
      <vt:lpstr>Strain Sensor: Round #1</vt:lpstr>
      <vt:lpstr>Strain Sensor: Round #2</vt:lpstr>
      <vt:lpstr>PATH FORWARD</vt:lpstr>
      <vt:lpstr>Path forward (11/23/20 – 11/30/20)</vt:lpstr>
      <vt:lpstr>SCHEDULE</vt:lpstr>
      <vt:lpstr>Schedule Gantt chart</vt:lpstr>
      <vt:lpstr>APPENDIX</vt:lpstr>
      <vt:lpstr>CAPACITANCE SENSOR</vt:lpstr>
      <vt:lpstr>Capacitance sensor</vt:lpstr>
      <vt:lpstr>Capacitance/Force characterization</vt:lpstr>
      <vt:lpstr>Capacitor sensors</vt:lpstr>
      <vt:lpstr>Capacitor sensors</vt:lpstr>
      <vt:lpstr>Capacitance sensor design</vt:lpstr>
      <vt:lpstr>IRB PROPOSAL</vt:lpstr>
      <vt:lpstr>IRB proposal</vt:lpstr>
      <vt:lpstr>Semmes Weinstein scale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Demolder</cp:lastModifiedBy>
  <cp:revision>246</cp:revision>
  <dcterms:created xsi:type="dcterms:W3CDTF">2016-03-09T16:46:53Z</dcterms:created>
  <dcterms:modified xsi:type="dcterms:W3CDTF">2020-11-23T05:00:00Z</dcterms:modified>
</cp:coreProperties>
</file>